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2ced0d2f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2ced0d2f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2200589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2200589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1d71db91e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1d71db91e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22005898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2200589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22005898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22005898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22005898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22005898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22005898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22005898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2ced0d2f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2ced0d2f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2ced0d2f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2ced0d2f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2ced0d2f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2ced0d2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2ced0d2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2ced0d2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2ced0d2f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2ced0d2f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22005898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22005898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2ced0d2f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2ced0d2f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2ced0d2f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2ced0d2f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22005898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22005898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22005898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22005898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d71db91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d71db91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1d71db91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1d71db91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2ced0d2f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2ced0d2f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d71db91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1d71db91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ced0d2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ced0d2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22005898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22005898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22005898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2200589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cei.noaa.gov/pub/data/ghcn/daily/by_year/" TargetMode="External"/><Relationship Id="rId4" Type="http://schemas.openxmlformats.org/officeDocument/2006/relationships/hyperlink" Target="https://www.ncdc.noaa.gov/cdo-web/webservices/v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356"/>
            <a:ext cx="9144001" cy="48427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01158" y="1289527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225 - Group Project</a:t>
            </a:r>
            <a:endParaRPr sz="2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lang="en" sz="28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U.S. Climatological data analysis </a:t>
            </a:r>
            <a:endParaRPr b="1" sz="288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8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Google Cloud Platform</a:t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3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990"/>
              <a:buNone/>
            </a:pPr>
            <a:r>
              <a:rPr lang="en" sz="3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4</a:t>
            </a:r>
            <a:endParaRPr sz="548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526675" y="2951575"/>
            <a:ext cx="2994000" cy="19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Anshul Yadav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Sakshi Jain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Shreya Sree Matta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Vatsalya Pooja Chintapalli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Veena Ramesh Beknal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96975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BI/visualization solution was Looker since BigQuery datasets or custom queries can directly be loaded into it for visualization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88" y="1071525"/>
            <a:ext cx="6810936" cy="383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573" y="1293825"/>
            <a:ext cx="5274299" cy="33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96975" y="84150"/>
            <a:ext cx="864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Looker use case 1: Overall trend of average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 over time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92775" y="1616725"/>
            <a:ext cx="25770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Use case 1: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Studying the overall temperature over the last few years shows us that weather follows a cyclical pattern and a slight increase is noticed year on year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7162475" y="1594275"/>
            <a:ext cx="1281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573" y="1370025"/>
            <a:ext cx="5274299" cy="33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96975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Looker use case 2: Annual precipitation of California weather stations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14800" y="1196700"/>
            <a:ext cx="25770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Use case 2: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annual precipitation for each weather station, while the X-axis shows the various weather stations.The bars show how much precipitation was measured at each station; some had considerably larger totals than others, reflecting variations in the distribution of rainfall in California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-5114" l="-5878" r="-5878" t="-5103"/>
          <a:stretch/>
        </p:blipFill>
        <p:spPr>
          <a:xfrm>
            <a:off x="2991800" y="836363"/>
            <a:ext cx="6116601" cy="34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96975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Looker use case 3: Avg temperature of non-California stations that didn’t record snow in Dec 2022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92775" y="1223250"/>
            <a:ext cx="2577000" cy="3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Use case 3: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temperature recorded at each station is represented by the length of each bar, which shows a comparison of temperatures across different areas that did not report any snowfall during the month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100" y="1154575"/>
            <a:ext cx="5357201" cy="37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96975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Looker use case 4: Avg temperature and precipitation for specific stations in 2022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92775" y="1223250"/>
            <a:ext cx="2577000" cy="3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Use case 4: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set of bars represents the average temperature in kelvin scale for the year 2022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set depicts the total amount of precipitation in an undefined unit for the same period.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length of the bars varies, representing the variations in temperature and precipitation between the states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784" y="1311675"/>
            <a:ext cx="5831541" cy="19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247575" y="185675"/>
            <a:ext cx="85848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Looker use case 5: Real time precipitation each day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30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Use case 3: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Shows the precipitation record count per day at each station.Performed on real time data.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504" l="0" r="0" t="495"/>
          <a:stretch/>
        </p:blipFill>
        <p:spPr>
          <a:xfrm>
            <a:off x="3516000" y="1170275"/>
            <a:ext cx="5475602" cy="270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3888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California is one of the most geographically diverse states in the US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Hence, for such a unique region, it is essential for utility companies like PG&amp;E (California’s largest utilities provider) to 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weather patterns in order to be prepared for seamless power supply even in extreme conditions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order to do this, we propose a novel approach of using 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 to identify clusters or groups of stations that have similar precipitation and snowfall conditions 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considered 756 weather stations in the state of California for which we had good coverage of precipitation (total precipitation for year 2022) and snowfall (average yearly snowfall) 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96975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kmeans clustering to identify groups of stations that had similar extreme weather conditions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375" y="1152475"/>
            <a:ext cx="346710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4797150" y="4012025"/>
            <a:ext cx="36624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Elbow curve method, we plot the different values of k against the sum of squared distances (SSD) between each point from the respective cluster centroids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value of k is chosen based on the “elbow” point or the point beyond which the rate of decrease of SSD is not as gradual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notice that the elbow point in the above graph is 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6359375" y="2910725"/>
            <a:ext cx="324300" cy="95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93750"/>
            <a:ext cx="37536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analyzing the clusters, we can observe that there each station can show 1 among 5 characteristics shown below: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○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precipitation with low snow - habitable regions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○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precipitation with no snow - dry habitable regions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○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high precipitation with some snow - wet regions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○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precipitation and snow - extreme regions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○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precipitation and high snow - snowy regions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96975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identified 5 clusters that had similar characteristics of snow and precipitation across the chosen California stations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425" y="1395750"/>
            <a:ext cx="4918801" cy="353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35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Visualizing the results, we can observe that clusters d &amp; e are outliers - there are 73 extreme regions (~10% of the stations considered for the clustering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that PG&amp;E must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prioritize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fter removing the clusters with extreme outliers we can observe that scatter plot is bit more spread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recommendation to PG&amp;E is to focus on building infrastructure capacity to cater to identified areas with extreme snow and precipitation conditions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96975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were 3 clusters that had extreme values that skew the visualization of the clusters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800" y="1159950"/>
            <a:ext cx="4933799" cy="369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420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 the Shapiro-Wilk test, </a:t>
            </a:r>
            <a:r>
              <a:rPr b="1"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null hypothesis  = Sample is from the normal distributions.(p-value&gt;0.05)</a:t>
            </a:r>
            <a:endParaRPr b="1"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Hence, if we obtain a p-value &gt; 0.05, we accept the null hypothesis and can conclude that the data is normally distributed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To understand the median daily temperature f</a:t>
            </a: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or the year 2022 we performed S</a:t>
            </a: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hapiro Wilk</a:t>
            </a: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test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hrough visual inspection of the histogram, we see a somewhat bimodal distribution of data and doesn't look like a bell curve.</a:t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b="1" lang="en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p-value &lt;0.05 implying that we reject the null hypothesis and can conclude that the data is NOT normally distributed</a:t>
            </a:r>
            <a:endParaRPr b="1"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72" y="1169985"/>
            <a:ext cx="426925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126450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Shapiro Wilk test to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median daily temperature across 2022 follows a normal distribution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Index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24375" y="1152475"/>
            <a:ext cx="695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 and context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Platform overview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VPC connection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architecture of solution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Scheduling using Airflow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warehousing with BigQuery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with Looker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 and ML use cases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and Recommendations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future enhancements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822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hypothesis was that there would be a significant difference between these 2 years’ temperatures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ran a t-test with our null hypothesis being “There is no significant difference between the temperatures of 2021 and 2022”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ence our alternative hypothesis becomes “There is a significant difference between the temperatures of 2021 and 2022”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outcome was that the p-value for the independent t-test was lower than the critical value i.e. 0.05, indicating that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sufficient evidence to reject the null hypothesis and conclude that there is a significant difference between 2021 and 2022 temperatures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96975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t-test to understand the median TAVG (avg temperature) across all stations for each day of year for 2021 and 2022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803200"/>
            <a:ext cx="8520600" cy="3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our exploration of both AWS and GCP, we can conclude that that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 is the easier platform to set up and use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while AWS had multiple options and services, there is a learning curve to get started on it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experimented with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Dataflow for transformation and loading into BigQuery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it is a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useful service for large scale ETL jobs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where there’s a continuous flow of data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Looker is a good BI tool for basic visualization and reporting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well within GCP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but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lacks the depth of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functionality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Tableau or PowerBI offers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our analysis of weather data, we noticed that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was a significant difference between overall temperatures between 2021 and 2022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indicating that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temperatures are increasing due to global warming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data follows a cyclical pattern and the trend of weather repeats over time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this helps in predictability of weather patterns over time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73 stations with extreme weather conditions (snow and precipitation) that PG&amp;E must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prioritize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ensuring seamless power supply during extreme weather events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96975" y="84150"/>
            <a:ext cx="864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Recommendations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96975" y="84150"/>
            <a:ext cx="864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future enhancements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historical data for the last 20-30 years will give us richer insights about historical weather trends and patterns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data can directly be extracted from APIs and ingested using GCP’s Cloud Pub/Sub service, the equivalent in AWS is Kinesis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ML can be done in GCP through BigQuery ML and CloudML in GCP, equivalent in AWS is AWS Lambda and Sagemaker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Dataproc can also be used in GCP for comprehensive data processing of large dataset - the equivalent in AWS is Glue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fully managed pipeline can be built in GCP using a combination of Pub/Sub, Cloud Storage, Cloud Dataflow/Dataprep, Dataproc, Apache Beam and BigQuery although this would also come at a significant cost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/>
        </p:nvSpPr>
        <p:spPr>
          <a:xfrm>
            <a:off x="96975" y="84150"/>
            <a:ext cx="864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Appendix: Comparison between AWS and GCP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00" y="753800"/>
            <a:ext cx="8463379" cy="420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5" cy="521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96975" y="84150"/>
            <a:ext cx="864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 and context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17200" y="900900"/>
            <a:ext cx="76665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role of weather data is critical in numerous applications, including predicting weather patterns, studying climate change, and understanding local weather conditions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focused on the U.S. Local Climatological Data obtained at a station level from the National Oceanic and Atmospheric Administration (NOAA)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Through comprehensive analysis of historical data and with real-time data, we would like to analyse the questions listed below: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What is the trend of weather patterns over time across the US?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Are there zones/clusters of regions where climate change is more prominent than others?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What areas in California can utilities companies such as PG&amp;E focus their efforts on to address the surge in demand ahead of time in a data-driven manner? (to reduce stress on the power grid in peak power consumption periods like winter and snow)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602150" y="1094750"/>
            <a:ext cx="8010900" cy="3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NOAA (National Oceanic and Atmospheric Administration) is the primary data source for weather information and we’re working with 3 key datasets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weather data from NOAA’s FTP server (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- this contains data for weather stations from 180 countries but we’re filtering for USA only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considered data from 2020 to 2023 and this data altogether amounts to ~1.5 GB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weather data from NOAA’s web services API (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station mapping for California stations (FIPS:06) from NOAA’s web services API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these, we’re working with 3 weather metrics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(TMIN, TMAX, TAVG),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Precipitation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(PRCP) and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Snowfall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(SNOW) captured for each day for each weather station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96975" y="84150"/>
            <a:ext cx="864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96975" y="84150"/>
            <a:ext cx="864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platform contains multiple tools for working with data or applications of any scale and is relatively easy to use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00" y="1038450"/>
            <a:ext cx="7988666" cy="380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96975" y="84150"/>
            <a:ext cx="864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VPC was setup in GCP with 2 subnets and customized routes for optimal data transit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220025" y="1038450"/>
            <a:ext cx="27795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Network Configuration Details:</a:t>
            </a:r>
            <a:endParaRPr>
              <a:solidFill>
                <a:srgbClr val="25252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52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Subnets: private (10.1.0.1/24), public-weather-data (10.0.0.0/24)</a:t>
            </a:r>
            <a:endParaRPr>
              <a:solidFill>
                <a:srgbClr val="25252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Routing: Customized routes for directed traffic management and optimized data transit.</a:t>
            </a:r>
            <a:endParaRPr>
              <a:solidFill>
                <a:srgbClr val="25252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Private Google Access: Ensured private connections to Google services without using external IP addresses, maintaining data privacy and integrity.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4292325" y="3293975"/>
            <a:ext cx="42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400" y="987087"/>
            <a:ext cx="5827476" cy="316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96975" y="84150"/>
            <a:ext cx="8649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We’re using GCP to orchestrate the flow for both historical and real-time data (separately) using a combination of tools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375" y="1221775"/>
            <a:ext cx="7018873" cy="33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2551950" y="4594238"/>
            <a:ext cx="8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325" y="4594238"/>
            <a:ext cx="361627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600" y="4593175"/>
            <a:ext cx="365760" cy="40233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4201875" y="4594250"/>
            <a:ext cx="9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Transform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350" y="4593175"/>
            <a:ext cx="365760" cy="40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972100" y="4594250"/>
            <a:ext cx="9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436675" y="982400"/>
            <a:ext cx="420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Historical data ETL DAG tasks: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Extractingdata from Cloud Storage bucket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Transformation to remove duplicates and convert NA in PRCP to 0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Write to BigQuery master table for historical data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96975" y="84150"/>
            <a:ext cx="8649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Airflow DAGs were created in Composer - 1 for ETL of historical data, the other for real-time data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734675" y="982400"/>
            <a:ext cx="420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Real-time data ETL DAG tasks: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Extracting data from API call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Transformation to filter for required metrics and transpose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Write csv to cloud storage bucket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Write to BigQuery master table fo real-time data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6010700" y="3291575"/>
            <a:ext cx="22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684" y="2571750"/>
            <a:ext cx="4759466" cy="6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75" y="2571750"/>
            <a:ext cx="3243077" cy="6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875" y="3401775"/>
            <a:ext cx="4146552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96975" y="84150"/>
            <a:ext cx="864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warehousing solution was BigQuery due to its scalability and ease of use for storing, staging and querying structured data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502400" y="2269650"/>
            <a:ext cx="37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50" y="1051993"/>
            <a:ext cx="2633150" cy="14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275" y="1333000"/>
            <a:ext cx="5378499" cy="31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